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8" r:id="rId4"/>
    <p:sldId id="259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570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2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30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780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8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64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7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6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8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5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2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6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2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4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3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82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EED40-662E-B0F7-DE1D-3B71F305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39" r="-2" b="1707"/>
          <a:stretch>
            <a:fillRect/>
          </a:stretch>
        </p:blipFill>
        <p:spPr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687" y="4854346"/>
            <a:ext cx="7805701" cy="868026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EBEBEB"/>
                </a:solidFill>
              </a:rPr>
              <a:t>North Tooele Fire District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687" y="5722374"/>
            <a:ext cx="7805702" cy="4879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Board Presentation   December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0286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7" y="189687"/>
            <a:ext cx="3200401" cy="3200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EB16A-42BE-80BD-403B-7E6CDEFF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221" y="189687"/>
            <a:ext cx="3200401" cy="3200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C74D7-9D5D-73AE-BC8C-2D1197108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76" y="3547570"/>
            <a:ext cx="3200401" cy="3197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11EF5-C4D9-1CA3-F527-E52C82F45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221" y="3547570"/>
            <a:ext cx="3203296" cy="32004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 in uniform&#10;&#10;AI-generated content may be incorrect.">
            <a:extLst>
              <a:ext uri="{FF2B5EF4-FFF2-40B4-BE49-F238E27FC236}">
                <a16:creationId xmlns:a16="http://schemas.microsoft.com/office/drawing/2014/main" id="{90FE1C8B-A7E5-6980-BA19-954401A3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65" y="214007"/>
            <a:ext cx="3978613" cy="3978613"/>
          </a:xfrm>
          <a:prstGeom prst="rect">
            <a:avLst/>
          </a:prstGeom>
        </p:spPr>
      </p:pic>
      <p:pic>
        <p:nvPicPr>
          <p:cNvPr id="8" name="Picture 7" descr="A collage of firemen and trucks&#10;&#10;AI-generated content may be incorrect.">
            <a:extLst>
              <a:ext uri="{FF2B5EF4-FFF2-40B4-BE49-F238E27FC236}">
                <a16:creationId xmlns:a16="http://schemas.microsoft.com/office/drawing/2014/main" id="{5825588F-14A6-39FB-272E-B762EB0A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499" y="2203313"/>
            <a:ext cx="4338536" cy="4338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9004FF-C2AF-9505-B53B-F0E79B307490}"/>
              </a:ext>
            </a:extLst>
          </p:cNvPr>
          <p:cNvSpPr txBox="1"/>
          <p:nvPr/>
        </p:nvSpPr>
        <p:spPr>
          <a:xfrm>
            <a:off x="4518499" y="535021"/>
            <a:ext cx="30690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11 New </a:t>
            </a:r>
          </a:p>
          <a:p>
            <a:pPr algn="ctr"/>
            <a:r>
              <a:rPr lang="en-US" sz="2800" b="1" dirty="0"/>
              <a:t>Volunteers </a:t>
            </a:r>
          </a:p>
          <a:p>
            <a:pPr algn="ctr"/>
            <a:r>
              <a:rPr lang="en-US" sz="2800" b="1" dirty="0"/>
              <a:t>this Fall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D8FA0-A31C-1A26-C6BF-E3C6BF8C652B}"/>
              </a:ext>
            </a:extLst>
          </p:cNvPr>
          <p:cNvSpPr txBox="1"/>
          <p:nvPr/>
        </p:nvSpPr>
        <p:spPr>
          <a:xfrm>
            <a:off x="1023550" y="4591455"/>
            <a:ext cx="27606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Events &amp; </a:t>
            </a:r>
          </a:p>
          <a:p>
            <a:pPr algn="ctr"/>
            <a:r>
              <a:rPr lang="en-US" sz="2800" b="1" dirty="0"/>
              <a:t>Open House</a:t>
            </a:r>
          </a:p>
          <a:p>
            <a:pPr algn="ctr"/>
            <a:r>
              <a:rPr lang="en-US" sz="2800" b="1" dirty="0"/>
              <a:t>Seasonals &amp; </a:t>
            </a:r>
          </a:p>
          <a:p>
            <a:pPr algn="ctr"/>
            <a:r>
              <a:rPr lang="en-US" sz="2800" b="1" dirty="0"/>
              <a:t>Volunteer Help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vehicles and people&#10;&#10;AI-generated content may be incorrect.">
            <a:extLst>
              <a:ext uri="{FF2B5EF4-FFF2-40B4-BE49-F238E27FC236}">
                <a16:creationId xmlns:a16="http://schemas.microsoft.com/office/drawing/2014/main" id="{800E7489-3436-5E5D-01A8-7AD1F51A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98"/>
            <a:ext cx="4168302" cy="4056435"/>
          </a:xfrm>
          <a:prstGeom prst="rect">
            <a:avLst/>
          </a:prstGeom>
        </p:spPr>
      </p:pic>
      <p:pic>
        <p:nvPicPr>
          <p:cNvPr id="8" name="Picture 7" descr="A collage of men wearing santa hats&#10;&#10;AI-generated content may be incorrect.">
            <a:extLst>
              <a:ext uri="{FF2B5EF4-FFF2-40B4-BE49-F238E27FC236}">
                <a16:creationId xmlns:a16="http://schemas.microsoft.com/office/drawing/2014/main" id="{EC00D5EC-F67E-1794-8D0A-F3AFA23B7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36195"/>
            <a:ext cx="4056434" cy="4056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C415F5-9837-542C-651D-94D773D754E7}"/>
              </a:ext>
            </a:extLst>
          </p:cNvPr>
          <p:cNvSpPr txBox="1"/>
          <p:nvPr/>
        </p:nvSpPr>
        <p:spPr>
          <a:xfrm>
            <a:off x="5076402" y="1682088"/>
            <a:ext cx="30476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SAFER Grant</a:t>
            </a:r>
          </a:p>
          <a:p>
            <a:pPr algn="ctr"/>
            <a:r>
              <a:rPr lang="en-US" sz="2800" b="1" dirty="0"/>
              <a:t>Class A Uniforms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FC1B0-4EAD-047A-1D11-7024890D3D39}"/>
              </a:ext>
            </a:extLst>
          </p:cNvPr>
          <p:cNvSpPr txBox="1"/>
          <p:nvPr/>
        </p:nvSpPr>
        <p:spPr>
          <a:xfrm>
            <a:off x="228601" y="4416357"/>
            <a:ext cx="4168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Side by Side, </a:t>
            </a:r>
          </a:p>
          <a:p>
            <a:pPr algn="ctr"/>
            <a:r>
              <a:rPr lang="en-US" sz="2800" b="1" dirty="0"/>
              <a:t>4 Wheeler &amp; 2 Trailers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Working on</a:t>
            </a:r>
          </a:p>
          <a:p>
            <a:pPr algn="ctr"/>
            <a:r>
              <a:rPr lang="en-US" sz="2800" b="1" dirty="0"/>
              <a:t>Ladder Truck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 in clothing&#10;&#10;AI-generated content may be incorrect.">
            <a:extLst>
              <a:ext uri="{FF2B5EF4-FFF2-40B4-BE49-F238E27FC236}">
                <a16:creationId xmlns:a16="http://schemas.microsoft.com/office/drawing/2014/main" id="{BBF48C07-2EFD-EF3C-0863-EA6C5350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19" y="223734"/>
            <a:ext cx="4124528" cy="4124528"/>
          </a:xfrm>
          <a:prstGeom prst="rect">
            <a:avLst/>
          </a:prstGeom>
        </p:spPr>
      </p:pic>
      <p:pic>
        <p:nvPicPr>
          <p:cNvPr id="6" name="Picture 5" descr="A collage of people in santa hats&#10;&#10;AI-generated content may be incorrect.">
            <a:extLst>
              <a:ext uri="{FF2B5EF4-FFF2-40B4-BE49-F238E27FC236}">
                <a16:creationId xmlns:a16="http://schemas.microsoft.com/office/drawing/2014/main" id="{4C9B6A8E-9A37-2919-D218-F2BCEE564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51370"/>
            <a:ext cx="4124528" cy="4124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7DF6A-EB6A-A7C6-2174-CF942E947061}"/>
              </a:ext>
            </a:extLst>
          </p:cNvPr>
          <p:cNvSpPr txBox="1"/>
          <p:nvPr/>
        </p:nvSpPr>
        <p:spPr>
          <a:xfrm>
            <a:off x="4999723" y="564204"/>
            <a:ext cx="24737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North Tooele </a:t>
            </a:r>
          </a:p>
          <a:p>
            <a:pPr algn="ctr"/>
            <a:r>
              <a:rPr lang="en-US" sz="2800" b="1" dirty="0"/>
              <a:t>Fire District’s</a:t>
            </a:r>
          </a:p>
          <a:p>
            <a:pPr algn="ctr"/>
            <a:r>
              <a:rPr lang="en-US" sz="2800" b="1" dirty="0"/>
              <a:t>Great Team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30EF5-7F08-A74D-2474-60961466598E}"/>
              </a:ext>
            </a:extLst>
          </p:cNvPr>
          <p:cNvSpPr txBox="1"/>
          <p:nvPr/>
        </p:nvSpPr>
        <p:spPr>
          <a:xfrm>
            <a:off x="404788" y="4591455"/>
            <a:ext cx="39982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Plans in place and if </a:t>
            </a:r>
          </a:p>
          <a:p>
            <a:pPr algn="ctr"/>
            <a:r>
              <a:rPr lang="en-US" sz="2800" b="1" dirty="0"/>
              <a:t>the momentum sticks,</a:t>
            </a:r>
          </a:p>
          <a:p>
            <a:pPr algn="ctr"/>
            <a:r>
              <a:rPr lang="en-US" sz="2800" b="1" dirty="0"/>
              <a:t>even more to come </a:t>
            </a:r>
          </a:p>
          <a:p>
            <a:pPr algn="ctr"/>
            <a:r>
              <a:rPr lang="en-US" sz="2800" b="1" dirty="0"/>
              <a:t>in 2026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277</TotalTime>
  <Words>60</Words>
  <Application>Microsoft Office PowerPoint</Application>
  <PresentationFormat>On-screen Show (4:3)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Ion</vt:lpstr>
      <vt:lpstr>North Tooele Fire District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 Clausing</dc:creator>
  <cp:keywords/>
  <dc:description>generated using python-pptx</dc:description>
  <cp:lastModifiedBy>Kim Clausing</cp:lastModifiedBy>
  <cp:revision>7</cp:revision>
  <dcterms:created xsi:type="dcterms:W3CDTF">2013-01-27T09:14:16Z</dcterms:created>
  <dcterms:modified xsi:type="dcterms:W3CDTF">2025-12-18T00:00:15Z</dcterms:modified>
  <cp:category/>
</cp:coreProperties>
</file>